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11.xml" ContentType="application/vnd.openxmlformats-officedocument.presentationml.slideLayout+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1" roundtripDataSignature="AMtx7mhHdVww52LEAXlpO5yI222q8ZdX4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03" d="100"/>
          <a:sy n="103" d="100"/>
        </p:scale>
        <p:origin x="8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customschemas.google.com/relationships/presentationmetadata" Target="metadata"/><Relationship Id="rId5" Type="http://schemas.openxmlformats.org/officeDocument/2006/relationships/slide" Target="slides/slide4.xml"/><Relationship Id="rId15" Type="http://schemas.openxmlformats.org/officeDocument/2006/relationships/tableStyles" Target="tableStyles.xml"/><Relationship Id="rId4" Type="http://schemas.openxmlformats.org/officeDocument/2006/relationships/slide" Target="slides/slide3.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 name="Google Shape;104;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7" name="Google Shape;117;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3" name="Google Shape;123;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4" name="Google Shape;124;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0" name="Google Shape;130;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1" name="Google Shape;131;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7" name="Google Shape;137;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8" name="Google Shape;138;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
        <p:cNvGrpSpPr/>
        <p:nvPr/>
      </p:nvGrpSpPr>
      <p:grpSpPr>
        <a:xfrm>
          <a:off x="0" y="0"/>
          <a:ext cx="0" cy="0"/>
          <a:chOff x="0" y="0"/>
          <a:chExt cx="0" cy="0"/>
        </a:xfrm>
      </p:grpSpPr>
      <p:sp>
        <p:nvSpPr>
          <p:cNvPr id="19" name="Google Shape;19;p8"/>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48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8"/>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21" name="Google Shape;21;p8"/>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8"/>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8"/>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17"/>
          <p:cNvSpPr txBox="1">
            <a:spLocks noGrp="1"/>
          </p:cNvSpPr>
          <p:nvPr>
            <p:ph type="body" idx="1"/>
          </p:nvPr>
        </p:nvSpPr>
        <p:spPr>
          <a:xfrm rot="5400000">
            <a:off x="4114800" y="-1171786"/>
            <a:ext cx="4023360" cy="10058400"/>
          </a:xfrm>
          <a:prstGeom prst="rect">
            <a:avLst/>
          </a:prstGeom>
          <a:noFill/>
          <a:ln>
            <a:noFill/>
          </a:ln>
        </p:spPr>
        <p:txBody>
          <a:bodyPr spcFirstLastPara="1" wrap="square" lIns="45700" tIns="0" rIns="45700" bIns="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90" name="Google Shape;90;p17"/>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7"/>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7"/>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93"/>
        <p:cNvGrpSpPr/>
        <p:nvPr/>
      </p:nvGrpSpPr>
      <p:grpSpPr>
        <a:xfrm>
          <a:off x="0" y="0"/>
          <a:ext cx="0" cy="0"/>
          <a:chOff x="0" y="0"/>
          <a:chExt cx="0" cy="0"/>
        </a:xfrm>
      </p:grpSpPr>
      <p:sp>
        <p:nvSpPr>
          <p:cNvPr id="94" name="Google Shape;94;p18"/>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8"/>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8"/>
          <p:cNvSpPr txBox="1">
            <a:spLocks noGrp="1"/>
          </p:cNvSpPr>
          <p:nvPr>
            <p:ph type="title"/>
          </p:nvPr>
        </p:nvSpPr>
        <p:spPr>
          <a:xfrm rot="5400000">
            <a:off x="7160640" y="1979039"/>
            <a:ext cx="5757421" cy="26289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7" name="Google Shape;97;p18"/>
          <p:cNvSpPr txBox="1">
            <a:spLocks noGrp="1"/>
          </p:cNvSpPr>
          <p:nvPr>
            <p:ph type="body" idx="1"/>
          </p:nvPr>
        </p:nvSpPr>
        <p:spPr>
          <a:xfrm rot="5400000">
            <a:off x="1826639" y="-573661"/>
            <a:ext cx="5757422" cy="7734300"/>
          </a:xfrm>
          <a:prstGeom prst="rect">
            <a:avLst/>
          </a:prstGeom>
          <a:noFill/>
          <a:ln>
            <a:noFill/>
          </a:ln>
        </p:spPr>
        <p:txBody>
          <a:bodyPr spcFirstLastPara="1" wrap="square" lIns="45700" tIns="0" rIns="45700" bIns="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98" name="Google Shape;98;p18"/>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18"/>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18"/>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4"/>
        <p:cNvGrpSpPr/>
        <p:nvPr/>
      </p:nvGrpSpPr>
      <p:grpSpPr>
        <a:xfrm>
          <a:off x="0" y="0"/>
          <a:ext cx="0" cy="0"/>
          <a:chOff x="0" y="0"/>
          <a:chExt cx="0" cy="0"/>
        </a:xfrm>
      </p:grpSpPr>
      <p:sp>
        <p:nvSpPr>
          <p:cNvPr id="25" name="Google Shape;25;p9"/>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9"/>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9"/>
          <p:cNvSpPr txBox="1">
            <a:spLocks noGrp="1"/>
          </p:cNvSpPr>
          <p:nvPr>
            <p:ph type="ctr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9"/>
          <p:cNvSpPr txBox="1">
            <a:spLocks noGrp="1"/>
          </p:cNvSpPr>
          <p:nvPr>
            <p:ph type="subTitle" idx="1"/>
          </p:nvPr>
        </p:nvSpPr>
        <p:spPr>
          <a:xfrm>
            <a:off x="1100051" y="4455620"/>
            <a:ext cx="10058400" cy="1143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sp>
        <p:nvSpPr>
          <p:cNvPr id="29" name="Google Shape;29;p9"/>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9"/>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9"/>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32" name="Google Shape;32;p9"/>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bg>
      <p:bgPr>
        <a:solidFill>
          <a:schemeClr val="lt1"/>
        </a:solidFill>
        <a:effectLst/>
      </p:bgPr>
    </p:bg>
    <p:spTree>
      <p:nvGrpSpPr>
        <p:cNvPr id="1" name="Shape 33"/>
        <p:cNvGrpSpPr/>
        <p:nvPr/>
      </p:nvGrpSpPr>
      <p:grpSpPr>
        <a:xfrm>
          <a:off x="0" y="0"/>
          <a:ext cx="0" cy="0"/>
          <a:chOff x="0" y="0"/>
          <a:chExt cx="0" cy="0"/>
        </a:xfrm>
      </p:grpSpPr>
      <p:sp>
        <p:nvSpPr>
          <p:cNvPr id="34" name="Google Shape;34;p10"/>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10"/>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10"/>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Calibri"/>
              <a:buNone/>
              <a:defRPr sz="8000" b="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10"/>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marL="914400" lvl="1" indent="-228600" algn="l">
              <a:lnSpc>
                <a:spcPct val="90000"/>
              </a:lnSpc>
              <a:spcBef>
                <a:spcPts val="200"/>
              </a:spcBef>
              <a:spcAft>
                <a:spcPts val="0"/>
              </a:spcAft>
              <a:buSzPts val="1800"/>
              <a:buNone/>
              <a:defRPr sz="1800">
                <a:solidFill>
                  <a:srgbClr val="888888"/>
                </a:solidFill>
              </a:defRPr>
            </a:lvl2pPr>
            <a:lvl3pPr marL="1371600" lvl="2" indent="-228600" algn="l">
              <a:lnSpc>
                <a:spcPct val="90000"/>
              </a:lnSpc>
              <a:spcBef>
                <a:spcPts val="400"/>
              </a:spcBef>
              <a:spcAft>
                <a:spcPts val="0"/>
              </a:spcAft>
              <a:buSzPts val="1600"/>
              <a:buNone/>
              <a:defRPr sz="1600">
                <a:solidFill>
                  <a:srgbClr val="888888"/>
                </a:solidFill>
              </a:defRPr>
            </a:lvl3pPr>
            <a:lvl4pPr marL="1828800" lvl="3" indent="-228600" algn="l">
              <a:lnSpc>
                <a:spcPct val="90000"/>
              </a:lnSpc>
              <a:spcBef>
                <a:spcPts val="400"/>
              </a:spcBef>
              <a:spcAft>
                <a:spcPts val="0"/>
              </a:spcAft>
              <a:buSzPts val="1400"/>
              <a:buNone/>
              <a:defRPr sz="1400">
                <a:solidFill>
                  <a:srgbClr val="888888"/>
                </a:solidFill>
              </a:defRPr>
            </a:lvl4pPr>
            <a:lvl5pPr marL="2286000" lvl="4" indent="-228600" algn="l">
              <a:lnSpc>
                <a:spcPct val="90000"/>
              </a:lnSpc>
              <a:spcBef>
                <a:spcPts val="400"/>
              </a:spcBef>
              <a:spcAft>
                <a:spcPts val="0"/>
              </a:spcAft>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a:p>
        </p:txBody>
      </p:sp>
      <p:sp>
        <p:nvSpPr>
          <p:cNvPr id="38" name="Google Shape;38;p10"/>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0"/>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0"/>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41" name="Google Shape;41;p10"/>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2"/>
        <p:cNvGrpSpPr/>
        <p:nvPr/>
      </p:nvGrpSpPr>
      <p:grpSpPr>
        <a:xfrm>
          <a:off x="0" y="0"/>
          <a:ext cx="0" cy="0"/>
          <a:chOff x="0" y="0"/>
          <a:chExt cx="0" cy="0"/>
        </a:xfrm>
      </p:grpSpPr>
      <p:sp>
        <p:nvSpPr>
          <p:cNvPr id="43" name="Google Shape;43;p11"/>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11"/>
          <p:cNvSpPr txBox="1">
            <a:spLocks noGrp="1"/>
          </p:cNvSpPr>
          <p:nvPr>
            <p:ph type="body" idx="1"/>
          </p:nvPr>
        </p:nvSpPr>
        <p:spPr>
          <a:xfrm>
            <a:off x="1097279" y="1845734"/>
            <a:ext cx="4937760" cy="402336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5" name="Google Shape;45;p11"/>
          <p:cNvSpPr txBox="1">
            <a:spLocks noGrp="1"/>
          </p:cNvSpPr>
          <p:nvPr>
            <p:ph type="body" idx="2"/>
          </p:nvPr>
        </p:nvSpPr>
        <p:spPr>
          <a:xfrm>
            <a:off x="6217920" y="1845735"/>
            <a:ext cx="4937760" cy="402336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6" name="Google Shape;46;p11"/>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2"/>
          <p:cNvSpPr txBox="1">
            <a:spLocks noGrp="1"/>
          </p:cNvSpPr>
          <p:nvPr>
            <p:ph type="body" idx="1"/>
          </p:nvPr>
        </p:nvSpPr>
        <p:spPr>
          <a:xfrm>
            <a:off x="1097280" y="1846052"/>
            <a:ext cx="4937760" cy="736282"/>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200"/>
              </a:spcBef>
              <a:spcAft>
                <a:spcPts val="0"/>
              </a:spcAft>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52" name="Google Shape;52;p12"/>
          <p:cNvSpPr txBox="1">
            <a:spLocks noGrp="1"/>
          </p:cNvSpPr>
          <p:nvPr>
            <p:ph type="body" idx="2"/>
          </p:nvPr>
        </p:nvSpPr>
        <p:spPr>
          <a:xfrm>
            <a:off x="1097280" y="2582334"/>
            <a:ext cx="4937760" cy="33782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3" name="Google Shape;53;p12"/>
          <p:cNvSpPr txBox="1">
            <a:spLocks noGrp="1"/>
          </p:cNvSpPr>
          <p:nvPr>
            <p:ph type="body" idx="3"/>
          </p:nvPr>
        </p:nvSpPr>
        <p:spPr>
          <a:xfrm>
            <a:off x="6217920" y="1846052"/>
            <a:ext cx="4937760" cy="736282"/>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200"/>
              </a:spcBef>
              <a:spcAft>
                <a:spcPts val="0"/>
              </a:spcAft>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54" name="Google Shape;54;p12"/>
          <p:cNvSpPr txBox="1">
            <a:spLocks noGrp="1"/>
          </p:cNvSpPr>
          <p:nvPr>
            <p:ph type="body" idx="4"/>
          </p:nvPr>
        </p:nvSpPr>
        <p:spPr>
          <a:xfrm>
            <a:off x="6217920" y="2582334"/>
            <a:ext cx="4937760" cy="33782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5" name="Google Shape;55;p12"/>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2"/>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2"/>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8"/>
        <p:cNvGrpSpPr/>
        <p:nvPr/>
      </p:nvGrpSpPr>
      <p:grpSpPr>
        <a:xfrm>
          <a:off x="0" y="0"/>
          <a:ext cx="0" cy="0"/>
          <a:chOff x="0" y="0"/>
          <a:chExt cx="0" cy="0"/>
        </a:xfrm>
      </p:grpSpPr>
      <p:sp>
        <p:nvSpPr>
          <p:cNvPr id="59" name="Google Shape;59;p13"/>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3"/>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13"/>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3"/>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63"/>
        <p:cNvGrpSpPr/>
        <p:nvPr/>
      </p:nvGrpSpPr>
      <p:grpSpPr>
        <a:xfrm>
          <a:off x="0" y="0"/>
          <a:ext cx="0" cy="0"/>
          <a:chOff x="0" y="0"/>
          <a:chExt cx="0" cy="0"/>
        </a:xfrm>
      </p:grpSpPr>
      <p:sp>
        <p:nvSpPr>
          <p:cNvPr id="64" name="Google Shape;64;p14"/>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14"/>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4"/>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4"/>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4"/>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69"/>
        <p:cNvGrpSpPr/>
        <p:nvPr/>
      </p:nvGrpSpPr>
      <p:grpSpPr>
        <a:xfrm>
          <a:off x="0" y="0"/>
          <a:ext cx="0" cy="0"/>
          <a:chOff x="0" y="0"/>
          <a:chExt cx="0" cy="0"/>
        </a:xfrm>
      </p:grpSpPr>
      <p:sp>
        <p:nvSpPr>
          <p:cNvPr id="70" name="Google Shape;70;p15"/>
          <p:cNvSpPr/>
          <p:nvPr/>
        </p:nvSpPr>
        <p:spPr>
          <a:xfrm>
            <a:off x="16" y="0"/>
            <a:ext cx="4050791"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5"/>
          <p:cNvSpPr/>
          <p:nvPr/>
        </p:nvSpPr>
        <p:spPr>
          <a:xfrm>
            <a:off x="4040071" y="0"/>
            <a:ext cx="64008"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5"/>
          <p:cNvSpPr txBox="1">
            <a:spLocks noGrp="1"/>
          </p:cNvSpPr>
          <p:nvPr>
            <p:ph type="title"/>
          </p:nvPr>
        </p:nvSpPr>
        <p:spPr>
          <a:xfrm>
            <a:off x="457200" y="594359"/>
            <a:ext cx="3200400" cy="22860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15"/>
          <p:cNvSpPr txBox="1">
            <a:spLocks noGrp="1"/>
          </p:cNvSpPr>
          <p:nvPr>
            <p:ph type="body" idx="1"/>
          </p:nvPr>
        </p:nvSpPr>
        <p:spPr>
          <a:xfrm>
            <a:off x="4800600" y="731520"/>
            <a:ext cx="6492240" cy="52578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74" name="Google Shape;74;p15"/>
          <p:cNvSpPr txBox="1">
            <a:spLocks noGrp="1"/>
          </p:cNvSpPr>
          <p:nvPr>
            <p:ph type="body" idx="2"/>
          </p:nvPr>
        </p:nvSpPr>
        <p:spPr>
          <a:xfrm>
            <a:off x="457200" y="2926080"/>
            <a:ext cx="3200400" cy="337912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1500"/>
              <a:buNone/>
              <a:defRPr sz="1500">
                <a:solidFill>
                  <a:srgbClr val="FFFFFF"/>
                </a:solidFill>
              </a:defRPr>
            </a:lvl1pPr>
            <a:lvl2pPr marL="914400" lvl="1" indent="-228600" algn="l">
              <a:lnSpc>
                <a:spcPct val="90000"/>
              </a:lnSpc>
              <a:spcBef>
                <a:spcPts val="2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75" name="Google Shape;75;p15"/>
          <p:cNvSpPr txBox="1">
            <a:spLocks noGrp="1"/>
          </p:cNvSpPr>
          <p:nvPr>
            <p:ph type="dt" idx="10"/>
          </p:nvPr>
        </p:nvSpPr>
        <p:spPr>
          <a:xfrm>
            <a:off x="465512" y="6459785"/>
            <a:ext cx="26185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5"/>
          <p:cNvSpPr txBox="1">
            <a:spLocks noGrp="1"/>
          </p:cNvSpPr>
          <p:nvPr>
            <p:ph type="ftr" idx="11"/>
          </p:nvPr>
        </p:nvSpPr>
        <p:spPr>
          <a:xfrm>
            <a:off x="4800600" y="6459785"/>
            <a:ext cx="4648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5"/>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50" b="0" i="0" u="none" strike="noStrike" cap="none">
                <a:solidFill>
                  <a:schemeClr val="dk2"/>
                </a:solidFill>
                <a:latin typeface="Calibri"/>
                <a:ea typeface="Calibri"/>
                <a:cs typeface="Calibri"/>
                <a:sym typeface="Calibri"/>
              </a:defRPr>
            </a:lvl1pPr>
            <a:lvl2pPr marL="0" lvl="1" indent="0" algn="r">
              <a:spcBef>
                <a:spcPts val="0"/>
              </a:spcBef>
              <a:buNone/>
              <a:defRPr sz="1050" b="0" i="0" u="none" strike="noStrike" cap="none">
                <a:solidFill>
                  <a:schemeClr val="dk2"/>
                </a:solidFill>
                <a:latin typeface="Calibri"/>
                <a:ea typeface="Calibri"/>
                <a:cs typeface="Calibri"/>
                <a:sym typeface="Calibri"/>
              </a:defRPr>
            </a:lvl2pPr>
            <a:lvl3pPr marL="0" lvl="2" indent="0" algn="r">
              <a:spcBef>
                <a:spcPts val="0"/>
              </a:spcBef>
              <a:buNone/>
              <a:defRPr sz="1050" b="0" i="0" u="none" strike="noStrike" cap="none">
                <a:solidFill>
                  <a:schemeClr val="dk2"/>
                </a:solidFill>
                <a:latin typeface="Calibri"/>
                <a:ea typeface="Calibri"/>
                <a:cs typeface="Calibri"/>
                <a:sym typeface="Calibri"/>
              </a:defRPr>
            </a:lvl3pPr>
            <a:lvl4pPr marL="0" lvl="3" indent="0" algn="r">
              <a:spcBef>
                <a:spcPts val="0"/>
              </a:spcBef>
              <a:buNone/>
              <a:defRPr sz="1050" b="0" i="0" u="none" strike="noStrike" cap="none">
                <a:solidFill>
                  <a:schemeClr val="dk2"/>
                </a:solidFill>
                <a:latin typeface="Calibri"/>
                <a:ea typeface="Calibri"/>
                <a:cs typeface="Calibri"/>
                <a:sym typeface="Calibri"/>
              </a:defRPr>
            </a:lvl4pPr>
            <a:lvl5pPr marL="0" lvl="4" indent="0" algn="r">
              <a:spcBef>
                <a:spcPts val="0"/>
              </a:spcBef>
              <a:buNone/>
              <a:defRPr sz="1050" b="0" i="0" u="none" strike="noStrike" cap="none">
                <a:solidFill>
                  <a:schemeClr val="dk2"/>
                </a:solidFill>
                <a:latin typeface="Calibri"/>
                <a:ea typeface="Calibri"/>
                <a:cs typeface="Calibri"/>
                <a:sym typeface="Calibri"/>
              </a:defRPr>
            </a:lvl5pPr>
            <a:lvl6pPr marL="0" lvl="5" indent="0" algn="r">
              <a:spcBef>
                <a:spcPts val="0"/>
              </a:spcBef>
              <a:buNone/>
              <a:defRPr sz="1050" b="0" i="0" u="none" strike="noStrike" cap="none">
                <a:solidFill>
                  <a:schemeClr val="dk2"/>
                </a:solidFill>
                <a:latin typeface="Calibri"/>
                <a:ea typeface="Calibri"/>
                <a:cs typeface="Calibri"/>
                <a:sym typeface="Calibri"/>
              </a:defRPr>
            </a:lvl6pPr>
            <a:lvl7pPr marL="0" lvl="6" indent="0" algn="r">
              <a:spcBef>
                <a:spcPts val="0"/>
              </a:spcBef>
              <a:buNone/>
              <a:defRPr sz="1050" b="0" i="0" u="none" strike="noStrike" cap="none">
                <a:solidFill>
                  <a:schemeClr val="dk2"/>
                </a:solidFill>
                <a:latin typeface="Calibri"/>
                <a:ea typeface="Calibri"/>
                <a:cs typeface="Calibri"/>
                <a:sym typeface="Calibri"/>
              </a:defRPr>
            </a:lvl7pPr>
            <a:lvl8pPr marL="0" lvl="7" indent="0" algn="r">
              <a:spcBef>
                <a:spcPts val="0"/>
              </a:spcBef>
              <a:buNone/>
              <a:defRPr sz="1050" b="0" i="0" u="none" strike="noStrike" cap="none">
                <a:solidFill>
                  <a:schemeClr val="dk2"/>
                </a:solidFill>
                <a:latin typeface="Calibri"/>
                <a:ea typeface="Calibri"/>
                <a:cs typeface="Calibri"/>
                <a:sym typeface="Calibri"/>
              </a:defRPr>
            </a:lvl8pPr>
            <a:lvl9pPr marL="0" lvl="8" indent="0" algn="r">
              <a:spcBef>
                <a:spcPts val="0"/>
              </a:spcBef>
              <a:buNone/>
              <a:defRPr sz="1050" b="0" i="0" u="none" strike="noStrike" cap="none">
                <a:solidFill>
                  <a:schemeClr val="dk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78"/>
        <p:cNvGrpSpPr/>
        <p:nvPr/>
      </p:nvGrpSpPr>
      <p:grpSpPr>
        <a:xfrm>
          <a:off x="0" y="0"/>
          <a:ext cx="0" cy="0"/>
          <a:chOff x="0" y="0"/>
          <a:chExt cx="0" cy="0"/>
        </a:xfrm>
      </p:grpSpPr>
      <p:sp>
        <p:nvSpPr>
          <p:cNvPr id="79" name="Google Shape;79;p16"/>
          <p:cNvSpPr/>
          <p:nvPr/>
        </p:nvSpPr>
        <p:spPr>
          <a:xfrm>
            <a:off x="0" y="4953000"/>
            <a:ext cx="12188825" cy="1905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6"/>
          <p:cNvSpPr/>
          <p:nvPr/>
        </p:nvSpPr>
        <p:spPr>
          <a:xfrm>
            <a:off x="15" y="491507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6"/>
          <p:cNvSpPr txBox="1">
            <a:spLocks noGrp="1"/>
          </p:cNvSpPr>
          <p:nvPr>
            <p:ph type="title"/>
          </p:nvPr>
        </p:nvSpPr>
        <p:spPr>
          <a:xfrm>
            <a:off x="1097280" y="5074920"/>
            <a:ext cx="10113264" cy="822960"/>
          </a:xfrm>
          <a:prstGeom prst="rect">
            <a:avLst/>
          </a:prstGeom>
          <a:noFill/>
          <a:ln>
            <a:noFill/>
          </a:ln>
        </p:spPr>
        <p:txBody>
          <a:bodyPr spcFirstLastPara="1" wrap="square" lIns="91425" tIns="0" rIns="91425" bIns="0" anchor="b" anchorCtr="0">
            <a:no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82" name="Google Shape;82;p16"/>
          <p:cNvPicPr preferRelativeResize="0">
            <a:picLocks noGrp="1"/>
          </p:cNvPicPr>
          <p:nvPr>
            <p:ph type="pic" idx="2"/>
          </p:nvPr>
        </p:nvPicPr>
        <p:blipFill/>
        <p:spPr>
          <a:xfrm>
            <a:off x="15" y="0"/>
            <a:ext cx="12191985" cy="4915076"/>
          </a:xfrm>
          <a:prstGeom prst="rect">
            <a:avLst/>
          </a:prstGeom>
          <a:blipFill rotWithShape="1">
            <a:blip r:embed="rId2">
              <a:alphaModFix/>
            </a:blip>
            <a:stretch>
              <a:fillRect/>
            </a:stretch>
          </a:blipFill>
          <a:ln>
            <a:noFill/>
          </a:ln>
        </p:spPr>
      </p:pic>
      <p:sp>
        <p:nvSpPr>
          <p:cNvPr id="83" name="Google Shape;83;p16"/>
          <p:cNvSpPr txBox="1">
            <a:spLocks noGrp="1"/>
          </p:cNvSpPr>
          <p:nvPr>
            <p:ph type="body" idx="1"/>
          </p:nvPr>
        </p:nvSpPr>
        <p:spPr>
          <a:xfrm>
            <a:off x="1097280" y="5907023"/>
            <a:ext cx="10113264" cy="594360"/>
          </a:xfrm>
          <a:prstGeom prst="rect">
            <a:avLst/>
          </a:prstGeom>
          <a:noFill/>
          <a:ln>
            <a:noFill/>
          </a:ln>
        </p:spPr>
        <p:txBody>
          <a:bodyPr spcFirstLastPara="1" wrap="square" lIns="91425" tIns="0" rIns="91425" bIns="0" anchor="t" anchorCtr="0">
            <a:normAutofit/>
          </a:bodyPr>
          <a:lstStyle>
            <a:lvl1pPr marL="457200" lvl="0" indent="-228600" algn="l">
              <a:lnSpc>
                <a:spcPct val="90000"/>
              </a:lnSpc>
              <a:spcBef>
                <a:spcPts val="0"/>
              </a:spcBef>
              <a:spcAft>
                <a:spcPts val="0"/>
              </a:spcAft>
              <a:buSzPts val="1500"/>
              <a:buNone/>
              <a:defRPr sz="1500">
                <a:solidFill>
                  <a:srgbClr val="FFFFFF"/>
                </a:solidFill>
              </a:defRPr>
            </a:lvl1pPr>
            <a:lvl2pPr marL="914400" lvl="1" indent="-228600" algn="l">
              <a:lnSpc>
                <a:spcPct val="90000"/>
              </a:lnSpc>
              <a:spcBef>
                <a:spcPts val="6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84" name="Google Shape;84;p16"/>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6"/>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6"/>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7"/>
          <p:cNvSpPr/>
          <p:nvPr/>
        </p:nvSpPr>
        <p:spPr>
          <a:xfrm>
            <a:off x="1" y="6400800"/>
            <a:ext cx="12192000"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7"/>
          <p:cNvSpPr/>
          <p:nvPr/>
        </p:nvSpPr>
        <p:spPr>
          <a:xfrm>
            <a:off x="0" y="6334316"/>
            <a:ext cx="12192001" cy="659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7"/>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marR="0" lvl="0" algn="l" rtl="0">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7"/>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lvl1pPr marL="457200" marR="0" lvl="0" indent="-35560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14" name="Google Shape;14;p7"/>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 name="Google Shape;15;p7"/>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Google Shape;16;p7"/>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50" b="0" i="0" u="none" strike="noStrike" cap="none">
                <a:solidFill>
                  <a:srgbClr val="FFFFFF"/>
                </a:solidFill>
                <a:latin typeface="Calibri"/>
                <a:ea typeface="Calibri"/>
                <a:cs typeface="Calibri"/>
                <a:sym typeface="Calibri"/>
              </a:defRPr>
            </a:lvl1pPr>
            <a:lvl2pPr marL="0" marR="0" lvl="1" indent="0" algn="r" rtl="0">
              <a:spcBef>
                <a:spcPts val="0"/>
              </a:spcBef>
              <a:buNone/>
              <a:defRPr sz="1050" b="0" i="0" u="none" strike="noStrike" cap="none">
                <a:solidFill>
                  <a:srgbClr val="FFFFFF"/>
                </a:solidFill>
                <a:latin typeface="Calibri"/>
                <a:ea typeface="Calibri"/>
                <a:cs typeface="Calibri"/>
                <a:sym typeface="Calibri"/>
              </a:defRPr>
            </a:lvl2pPr>
            <a:lvl3pPr marL="0" marR="0" lvl="2" indent="0" algn="r" rtl="0">
              <a:spcBef>
                <a:spcPts val="0"/>
              </a:spcBef>
              <a:buNone/>
              <a:defRPr sz="1050" b="0" i="0" u="none" strike="noStrike" cap="none">
                <a:solidFill>
                  <a:srgbClr val="FFFFFF"/>
                </a:solidFill>
                <a:latin typeface="Calibri"/>
                <a:ea typeface="Calibri"/>
                <a:cs typeface="Calibri"/>
                <a:sym typeface="Calibri"/>
              </a:defRPr>
            </a:lvl3pPr>
            <a:lvl4pPr marL="0" marR="0" lvl="3" indent="0" algn="r" rtl="0">
              <a:spcBef>
                <a:spcPts val="0"/>
              </a:spcBef>
              <a:buNone/>
              <a:defRPr sz="1050" b="0" i="0" u="none" strike="noStrike" cap="none">
                <a:solidFill>
                  <a:srgbClr val="FFFFFF"/>
                </a:solidFill>
                <a:latin typeface="Calibri"/>
                <a:ea typeface="Calibri"/>
                <a:cs typeface="Calibri"/>
                <a:sym typeface="Calibri"/>
              </a:defRPr>
            </a:lvl4pPr>
            <a:lvl5pPr marL="0" marR="0" lvl="4" indent="0" algn="r" rtl="0">
              <a:spcBef>
                <a:spcPts val="0"/>
              </a:spcBef>
              <a:buNone/>
              <a:defRPr sz="1050" b="0" i="0" u="none" strike="noStrike" cap="none">
                <a:solidFill>
                  <a:srgbClr val="FFFFFF"/>
                </a:solidFill>
                <a:latin typeface="Calibri"/>
                <a:ea typeface="Calibri"/>
                <a:cs typeface="Calibri"/>
                <a:sym typeface="Calibri"/>
              </a:defRPr>
            </a:lvl5pPr>
            <a:lvl6pPr marL="0" marR="0" lvl="5" indent="0" algn="r" rtl="0">
              <a:spcBef>
                <a:spcPts val="0"/>
              </a:spcBef>
              <a:buNone/>
              <a:defRPr sz="1050" b="0" i="0" u="none" strike="noStrike" cap="none">
                <a:solidFill>
                  <a:srgbClr val="FFFFFF"/>
                </a:solidFill>
                <a:latin typeface="Calibri"/>
                <a:ea typeface="Calibri"/>
                <a:cs typeface="Calibri"/>
                <a:sym typeface="Calibri"/>
              </a:defRPr>
            </a:lvl6pPr>
            <a:lvl7pPr marL="0" marR="0" lvl="6" indent="0" algn="r" rtl="0">
              <a:spcBef>
                <a:spcPts val="0"/>
              </a:spcBef>
              <a:buNone/>
              <a:defRPr sz="1050" b="0" i="0" u="none" strike="noStrike" cap="none">
                <a:solidFill>
                  <a:srgbClr val="FFFFFF"/>
                </a:solidFill>
                <a:latin typeface="Calibri"/>
                <a:ea typeface="Calibri"/>
                <a:cs typeface="Calibri"/>
                <a:sym typeface="Calibri"/>
              </a:defRPr>
            </a:lvl7pPr>
            <a:lvl8pPr marL="0" marR="0" lvl="7" indent="0" algn="r" rtl="0">
              <a:spcBef>
                <a:spcPts val="0"/>
              </a:spcBef>
              <a:buNone/>
              <a:defRPr sz="1050" b="0" i="0" u="none" strike="noStrike" cap="none">
                <a:solidFill>
                  <a:srgbClr val="FFFFFF"/>
                </a:solidFill>
                <a:latin typeface="Calibri"/>
                <a:ea typeface="Calibri"/>
                <a:cs typeface="Calibri"/>
                <a:sym typeface="Calibri"/>
              </a:defRPr>
            </a:lvl8pPr>
            <a:lvl9pPr marL="0" marR="0" lvl="8" indent="0" algn="r" rtl="0">
              <a:spcBef>
                <a:spcPts val="0"/>
              </a:spcBef>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17" name="Google Shape;17;p7"/>
          <p:cNvCxnSpPr/>
          <p:nvPr/>
        </p:nvCxnSpPr>
        <p:spPr>
          <a:xfrm>
            <a:off x="1193532" y="1737845"/>
            <a:ext cx="9966960" cy="0"/>
          </a:xfrm>
          <a:prstGeom prst="straightConnector1">
            <a:avLst/>
          </a:prstGeom>
          <a:noFill/>
          <a:ln w="9525" cap="flat" cmpd="sng">
            <a:solidFill>
              <a:srgbClr val="7F7F7F"/>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
          <p:cNvSpPr txBox="1">
            <a:spLocks noGrp="1"/>
          </p:cNvSpPr>
          <p:nvPr>
            <p:ph type="title"/>
          </p:nvPr>
        </p:nvSpPr>
        <p:spPr>
          <a:xfrm>
            <a:off x="1277753" y="228600"/>
            <a:ext cx="10058400" cy="871086"/>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fr-CA" sz="3600" dirty="0"/>
              <a:t>Page d’instruction (à supprimer une fois complétée)</a:t>
            </a:r>
          </a:p>
        </p:txBody>
      </p:sp>
      <p:sp>
        <p:nvSpPr>
          <p:cNvPr id="107" name="Google Shape;107;p1"/>
          <p:cNvSpPr txBox="1">
            <a:spLocks noGrp="1"/>
          </p:cNvSpPr>
          <p:nvPr>
            <p:ph type="body" idx="1"/>
          </p:nvPr>
        </p:nvSpPr>
        <p:spPr>
          <a:xfrm>
            <a:off x="1170271" y="1216071"/>
            <a:ext cx="9851458" cy="4425857"/>
          </a:xfrm>
          <a:prstGeom prst="rect">
            <a:avLst/>
          </a:prstGeom>
          <a:noFill/>
          <a:ln>
            <a:noFill/>
          </a:ln>
        </p:spPr>
        <p:txBody>
          <a:bodyPr spcFirstLastPara="1" wrap="square" lIns="0" tIns="45700" rIns="0" bIns="45700" anchor="t" anchorCtr="0">
            <a:normAutofit fontScale="77500" lnSpcReduction="20000"/>
          </a:bodyPr>
          <a:lstStyle/>
          <a:p>
            <a:pPr marL="384048" lvl="1" indent="-182880" algn="l" rtl="0">
              <a:lnSpc>
                <a:spcPct val="90000"/>
              </a:lnSpc>
              <a:spcBef>
                <a:spcPts val="0"/>
              </a:spcBef>
              <a:spcAft>
                <a:spcPts val="0"/>
              </a:spcAft>
              <a:buSzPct val="100000"/>
              <a:buChar char="◦"/>
            </a:pPr>
            <a:r>
              <a:rPr lang="fr-CA" sz="2400" dirty="0"/>
              <a:t>Cette présentation servira comme étude de cas pour la cinquième compétence : </a:t>
            </a:r>
            <a:r>
              <a:rPr lang="fr-CA" sz="2400" b="1" dirty="0"/>
              <a:t>évaluation, adaptation et innovation</a:t>
            </a:r>
            <a:endParaRPr lang="fr-CA" sz="2400" dirty="0"/>
          </a:p>
          <a:p>
            <a:pPr marL="384048" lvl="1" indent="-41909" algn="l" rtl="0">
              <a:lnSpc>
                <a:spcPct val="90000"/>
              </a:lnSpc>
              <a:spcBef>
                <a:spcPts val="600"/>
              </a:spcBef>
              <a:spcAft>
                <a:spcPts val="0"/>
              </a:spcAft>
              <a:buSzPct val="100000"/>
              <a:buNone/>
            </a:pPr>
            <a:endParaRPr lang="fr-CA" sz="2400" dirty="0"/>
          </a:p>
          <a:p>
            <a:pPr marL="384048" lvl="1" indent="-182880" algn="l" rtl="0">
              <a:lnSpc>
                <a:spcPct val="90000"/>
              </a:lnSpc>
              <a:spcBef>
                <a:spcPts val="600"/>
              </a:spcBef>
              <a:spcAft>
                <a:spcPts val="0"/>
              </a:spcAft>
              <a:buSzPct val="100000"/>
              <a:buChar char="◦"/>
            </a:pPr>
            <a:r>
              <a:rPr lang="fr-CA" sz="2400" dirty="0"/>
              <a:t>La présentation doit durer </a:t>
            </a:r>
            <a:r>
              <a:rPr lang="fr-CA" sz="2400" b="1" dirty="0"/>
              <a:t>au moins 10 minutes mais pas plus de 20 minutes</a:t>
            </a:r>
            <a:endParaRPr lang="fr-CA" dirty="0"/>
          </a:p>
          <a:p>
            <a:pPr marL="566928" lvl="2" indent="-182880" algn="l" rtl="0">
              <a:lnSpc>
                <a:spcPct val="90000"/>
              </a:lnSpc>
              <a:spcBef>
                <a:spcPts val="600"/>
              </a:spcBef>
              <a:spcAft>
                <a:spcPts val="0"/>
              </a:spcAft>
              <a:buSzPct val="100000"/>
              <a:buChar char="◦"/>
            </a:pPr>
            <a:r>
              <a:rPr lang="fr-CA" sz="2000" dirty="0"/>
              <a:t>Vous recevrez un avertissement de deux minutes avant la fin des 20 minutes; </a:t>
            </a:r>
            <a:r>
              <a:rPr lang="fr-CA" sz="2000" b="1" dirty="0"/>
              <a:t>la présentation se termine une fois que les vingt minutes sont écoulées.</a:t>
            </a:r>
            <a:endParaRPr lang="fr-CA" sz="2400" dirty="0"/>
          </a:p>
          <a:p>
            <a:pPr marL="384048" lvl="1" indent="-182880" algn="l" rtl="0">
              <a:lnSpc>
                <a:spcPct val="90000"/>
              </a:lnSpc>
              <a:spcBef>
                <a:spcPts val="600"/>
              </a:spcBef>
              <a:spcAft>
                <a:spcPts val="0"/>
              </a:spcAft>
              <a:buSzPct val="100000"/>
              <a:buChar char="◦"/>
            </a:pPr>
            <a:r>
              <a:rPr lang="fr-CA" sz="2400" dirty="0"/>
              <a:t>Obtenir le consentement de votre athlète (ou de vos athlètes) pour l’utilisation de leurs données dans cette demande de DCC. Dissimuler le plus possible les informations identifiantes</a:t>
            </a:r>
            <a:r>
              <a:rPr lang="en-US" sz="2400" dirty="0"/>
              <a:t>.</a:t>
            </a:r>
          </a:p>
          <a:p>
            <a:pPr marL="384048" lvl="1" indent="-182880" algn="l" rtl="0">
              <a:lnSpc>
                <a:spcPct val="90000"/>
              </a:lnSpc>
              <a:spcBef>
                <a:spcPts val="600"/>
              </a:spcBef>
              <a:spcAft>
                <a:spcPts val="0"/>
              </a:spcAft>
              <a:buSzPct val="100000"/>
              <a:buChar char="◦"/>
            </a:pPr>
            <a:r>
              <a:rPr lang="fr-CA" sz="2400" dirty="0"/>
              <a:t>Si vous ne pouvez pas partager de renseignements de base sur les athlètes, utilisez des informations vagues sur la diapositive 3 et concentrez-vous davantage sur les autres diapositives. Ou, modifiez certaines des informations descriptives sur les athlètes pour maintenir l’anonymat et informez-en votre examinateur</a:t>
            </a:r>
            <a:r>
              <a:rPr lang="en-CA" sz="2400" dirty="0"/>
              <a:t>.</a:t>
            </a:r>
            <a:endParaRPr sz="2400" dirty="0"/>
          </a:p>
          <a:p>
            <a:pPr marL="201168" lvl="1" indent="0" algn="l" rtl="0">
              <a:lnSpc>
                <a:spcPct val="90000"/>
              </a:lnSpc>
              <a:spcBef>
                <a:spcPts val="600"/>
              </a:spcBef>
              <a:spcAft>
                <a:spcPts val="0"/>
              </a:spcAft>
              <a:buSzPct val="100000"/>
              <a:buNone/>
            </a:pPr>
            <a:endParaRPr sz="2400" dirty="0"/>
          </a:p>
          <a:p>
            <a:pPr marL="384048" lvl="1" indent="-182880" algn="l" rtl="0">
              <a:lnSpc>
                <a:spcPct val="90000"/>
              </a:lnSpc>
              <a:spcBef>
                <a:spcPts val="600"/>
              </a:spcBef>
              <a:spcAft>
                <a:spcPts val="0"/>
              </a:spcAft>
              <a:buSzPct val="100000"/>
              <a:buChar char="◦"/>
            </a:pPr>
            <a:r>
              <a:rPr lang="fr-CA" sz="2400" b="1" dirty="0"/>
              <a:t>Étape 1 : Identifier un athlète ou une équipe (actuel ou à la retraite) </a:t>
            </a:r>
            <a:r>
              <a:rPr lang="fr-CA" sz="2400" dirty="0"/>
              <a:t>avec lesquels vous avez déjà travaillé ou travaillez actuellement et utilisez-les tout au long de votre étude de cas. </a:t>
            </a:r>
            <a:endParaRPr sz="2400" dirty="0"/>
          </a:p>
          <a:p>
            <a:pPr marL="384048" lvl="1" indent="-182880" algn="l" rtl="0">
              <a:lnSpc>
                <a:spcPct val="90000"/>
              </a:lnSpc>
              <a:spcBef>
                <a:spcPts val="600"/>
              </a:spcBef>
              <a:spcAft>
                <a:spcPts val="0"/>
              </a:spcAft>
              <a:buSzPct val="100000"/>
              <a:buChar char="◦"/>
            </a:pPr>
            <a:r>
              <a:rPr lang="fr-CA" sz="2400" b="1" dirty="0"/>
              <a:t>Étape 2 : </a:t>
            </a:r>
            <a:r>
              <a:rPr lang="fr-CA" sz="2400" dirty="0"/>
              <a:t>Suivre les instructions sur chaque diapositive et créer une présentation qui incorpore chaque élément de compétence à l’aide d’une liste à puces.</a:t>
            </a:r>
            <a:endParaRPr lang="fr-CA" dirty="0"/>
          </a:p>
          <a:p>
            <a:pPr marL="201168" lvl="1" indent="0" algn="l" rtl="0">
              <a:lnSpc>
                <a:spcPct val="90000"/>
              </a:lnSpc>
              <a:spcBef>
                <a:spcPts val="600"/>
              </a:spcBef>
              <a:spcAft>
                <a:spcPts val="0"/>
              </a:spcAft>
              <a:buSzPct val="100000"/>
              <a:buNone/>
            </a:pPr>
            <a:endParaRP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
          <p:cNvSpPr txBox="1">
            <a:spLocks noGrp="1"/>
          </p:cNvSpPr>
          <p:nvPr>
            <p:ph type="ctrTitle"/>
          </p:nvPr>
        </p:nvSpPr>
        <p:spPr>
          <a:xfrm>
            <a:off x="1097280" y="758952"/>
            <a:ext cx="10058400" cy="3007978"/>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262626"/>
              </a:buClr>
              <a:buSzPts val="4800"/>
              <a:buFont typeface="Calibri"/>
              <a:buNone/>
            </a:pPr>
            <a:r>
              <a:rPr lang="fr-CA" sz="4800" dirty="0"/>
              <a:t>DCC en parasport</a:t>
            </a:r>
            <a:br>
              <a:rPr lang="fr-CA" sz="4800" dirty="0"/>
            </a:br>
            <a:r>
              <a:rPr lang="fr-CA" sz="4800" dirty="0"/>
              <a:t>Évaluation, adaptation et innovation</a:t>
            </a:r>
            <a:endParaRPr lang="fr-CA" dirty="0"/>
          </a:p>
        </p:txBody>
      </p:sp>
      <p:sp>
        <p:nvSpPr>
          <p:cNvPr id="113" name="Google Shape;113;p2"/>
          <p:cNvSpPr txBox="1">
            <a:spLocks noGrp="1"/>
          </p:cNvSpPr>
          <p:nvPr>
            <p:ph type="subTitle" idx="1"/>
          </p:nvPr>
        </p:nvSpPr>
        <p:spPr>
          <a:xfrm>
            <a:off x="1100051" y="4455620"/>
            <a:ext cx="10058400" cy="103078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2400"/>
              <a:buNone/>
            </a:pPr>
            <a:r>
              <a:rPr lang="en-US" dirty="0"/>
              <a:t>NOM DU CANDIDAT, DIPLÔMES ET ATTESTATIONS</a:t>
            </a:r>
            <a:endParaRPr dirty="0"/>
          </a:p>
          <a:p>
            <a:pPr marL="0" lvl="0" indent="0" algn="l" rtl="0">
              <a:lnSpc>
                <a:spcPct val="90000"/>
              </a:lnSpc>
              <a:spcBef>
                <a:spcPts val="1400"/>
              </a:spcBef>
              <a:spcAft>
                <a:spcPts val="0"/>
              </a:spcAft>
              <a:buSzPts val="2400"/>
              <a:buNone/>
            </a:pPr>
            <a:r>
              <a:rPr lang="en-US" dirty="0"/>
              <a:t>AFFILIATION</a:t>
            </a:r>
            <a:endParaRPr dirty="0"/>
          </a:p>
        </p:txBody>
      </p:sp>
      <p:sp>
        <p:nvSpPr>
          <p:cNvPr id="2" name="AutoShape 2">
            <a:extLst>
              <a:ext uri="{FF2B5EF4-FFF2-40B4-BE49-F238E27FC236}">
                <a16:creationId xmlns:a16="http://schemas.microsoft.com/office/drawing/2014/main" id="{E509B7CA-6AFA-E8FF-FC4E-EDFE201C602E}"/>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a:extLst>
              <a:ext uri="{FF2B5EF4-FFF2-40B4-BE49-F238E27FC236}">
                <a16:creationId xmlns:a16="http://schemas.microsoft.com/office/drawing/2014/main" id="{2D3EF7B4-D6E5-DF88-3906-E17905855236}"/>
              </a:ext>
            </a:extLst>
          </p:cNvPr>
          <p:cNvPicPr>
            <a:picLocks noChangeAspect="1"/>
          </p:cNvPicPr>
          <p:nvPr/>
        </p:nvPicPr>
        <p:blipFill>
          <a:blip r:embed="rId3"/>
          <a:stretch>
            <a:fillRect/>
          </a:stretch>
        </p:blipFill>
        <p:spPr>
          <a:xfrm>
            <a:off x="8372475" y="208038"/>
            <a:ext cx="3657600" cy="41313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3"/>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fr-CA" dirty="0"/>
              <a:t>Athlète</a:t>
            </a:r>
          </a:p>
        </p:txBody>
      </p:sp>
      <p:sp>
        <p:nvSpPr>
          <p:cNvPr id="120" name="Google Shape;120;p3"/>
          <p:cNvSpPr txBox="1">
            <a:spLocks noGrp="1"/>
          </p:cNvSpPr>
          <p:nvPr>
            <p:ph type="body" idx="1"/>
          </p:nvPr>
        </p:nvSpPr>
        <p:spPr>
          <a:xfrm>
            <a:off x="1097279" y="1845733"/>
            <a:ext cx="9683016" cy="4425857"/>
          </a:xfrm>
          <a:prstGeom prst="rect">
            <a:avLst/>
          </a:prstGeom>
          <a:noFill/>
          <a:ln>
            <a:noFill/>
          </a:ln>
        </p:spPr>
        <p:txBody>
          <a:bodyPr spcFirstLastPara="1" wrap="square" lIns="0" tIns="45700" rIns="0" bIns="45700" anchor="t" anchorCtr="0">
            <a:normAutofit/>
          </a:bodyPr>
          <a:lstStyle/>
          <a:p>
            <a:pPr marL="201168" lvl="1" indent="0" algn="l" rtl="0">
              <a:lnSpc>
                <a:spcPct val="90000"/>
              </a:lnSpc>
              <a:spcBef>
                <a:spcPts val="0"/>
              </a:spcBef>
              <a:spcAft>
                <a:spcPts val="0"/>
              </a:spcAft>
              <a:buSzPts val="2000"/>
              <a:buNone/>
            </a:pPr>
            <a:r>
              <a:rPr lang="fr-CA" sz="2000" dirty="0"/>
              <a:t>Décrivez l’athlète/l’équipe, leur déficience et le type de sport. Décrivez votre rôle et vos responsabilités au sein du sport et auprès de l’athlète.</a:t>
            </a:r>
            <a:endParaRPr lang="fr-CA" dirty="0"/>
          </a:p>
          <a:p>
            <a:pPr marL="384048" lvl="1" indent="-55879" algn="l" rtl="0">
              <a:lnSpc>
                <a:spcPct val="90000"/>
              </a:lnSpc>
              <a:spcBef>
                <a:spcPts val="600"/>
              </a:spcBef>
              <a:spcAft>
                <a:spcPts val="0"/>
              </a:spcAft>
              <a:buSzPts val="2000"/>
              <a:buFont typeface="Arial"/>
              <a:buNone/>
            </a:pPr>
            <a:endParaRPr sz="2000" dirty="0"/>
          </a:p>
          <a:p>
            <a:pPr marL="384048" lvl="1" indent="-182880" algn="l" rtl="0">
              <a:lnSpc>
                <a:spcPct val="90000"/>
              </a:lnSpc>
              <a:spcBef>
                <a:spcPts val="600"/>
              </a:spcBef>
              <a:spcAft>
                <a:spcPts val="0"/>
              </a:spcAft>
              <a:buSzPts val="2000"/>
              <a:buFont typeface="Arial"/>
              <a:buChar char="•"/>
            </a:pPr>
            <a:r>
              <a:rPr lang="fr-CA" sz="2000" dirty="0"/>
              <a:t>Expliquez le contexte : Historique dans le sport </a:t>
            </a:r>
            <a:r>
              <a:rPr lang="en-US" sz="2000" dirty="0"/>
              <a:t>(</a:t>
            </a:r>
            <a:r>
              <a:rPr lang="fr-CA" sz="2000" dirty="0"/>
              <a:t>le cheminement de l’athlète), leur place sur la voie d’accès</a:t>
            </a:r>
            <a:endParaRPr dirty="0"/>
          </a:p>
          <a:p>
            <a:pPr marL="384048" lvl="1" indent="-182880" algn="l" rtl="0">
              <a:lnSpc>
                <a:spcPct val="90000"/>
              </a:lnSpc>
              <a:spcBef>
                <a:spcPts val="600"/>
              </a:spcBef>
              <a:spcAft>
                <a:spcPts val="0"/>
              </a:spcAft>
              <a:buSzPts val="2000"/>
              <a:buFont typeface="Arial"/>
              <a:buChar char="•"/>
            </a:pPr>
            <a:r>
              <a:rPr lang="fr-CA" sz="2000" dirty="0"/>
              <a:t>Indiquez si certains aspects de l’information sur l’athlète sont hypothétiques afin de réduire la possibilité d’identification de l’athlète par l’examinateur</a:t>
            </a:r>
            <a:endParaRPr lang="fr-C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4"/>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fr-CA" dirty="0"/>
              <a:t>Évaluation</a:t>
            </a:r>
          </a:p>
        </p:txBody>
      </p:sp>
      <p:sp>
        <p:nvSpPr>
          <p:cNvPr id="127" name="Google Shape;127;p4"/>
          <p:cNvSpPr txBox="1">
            <a:spLocks noGrp="1"/>
          </p:cNvSpPr>
          <p:nvPr>
            <p:ph type="body" idx="1"/>
          </p:nvPr>
        </p:nvSpPr>
        <p:spPr>
          <a:xfrm>
            <a:off x="1097279" y="1845733"/>
            <a:ext cx="9683016" cy="4425857"/>
          </a:xfrm>
          <a:prstGeom prst="rect">
            <a:avLst/>
          </a:prstGeom>
          <a:noFill/>
          <a:ln>
            <a:noFill/>
          </a:ln>
        </p:spPr>
        <p:txBody>
          <a:bodyPr spcFirstLastPara="1" wrap="square" lIns="0" tIns="45700" rIns="0" bIns="45700" anchor="t" anchorCtr="0">
            <a:normAutofit/>
          </a:bodyPr>
          <a:lstStyle/>
          <a:p>
            <a:pPr marL="201168" lvl="1" indent="0" algn="l" rtl="0">
              <a:lnSpc>
                <a:spcPct val="90000"/>
              </a:lnSpc>
              <a:spcBef>
                <a:spcPts val="0"/>
              </a:spcBef>
              <a:spcAft>
                <a:spcPts val="0"/>
              </a:spcAft>
              <a:buSzPts val="2000"/>
              <a:buNone/>
            </a:pPr>
            <a:r>
              <a:rPr lang="fr-CA" sz="2000" dirty="0"/>
              <a:t>Décrivez comment vous avez effectué l’analyse des besoins pour le sport. Décrivez la manière dont vous avez effectué une analyse des écarts pour l’athlète. Décrivez votre rôle au sein de l’ÉSI dans le cadre du processus d’évaluation. Finalement, identifiez tous les défis reliés au sport ou à la déficience de l’athlète auxquels vous avez fait face au cours du processus d’évaluation et comment vous les avez surmontés.</a:t>
            </a:r>
            <a:endParaRPr lang="fr-C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5"/>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US"/>
              <a:t>Adaptation</a:t>
            </a:r>
            <a:endParaRPr/>
          </a:p>
        </p:txBody>
      </p:sp>
      <p:sp>
        <p:nvSpPr>
          <p:cNvPr id="134" name="Google Shape;134;p5"/>
          <p:cNvSpPr txBox="1">
            <a:spLocks noGrp="1"/>
          </p:cNvSpPr>
          <p:nvPr>
            <p:ph type="body" idx="1"/>
          </p:nvPr>
        </p:nvSpPr>
        <p:spPr>
          <a:xfrm>
            <a:off x="1097279" y="1845733"/>
            <a:ext cx="9683016" cy="4425857"/>
          </a:xfrm>
          <a:prstGeom prst="rect">
            <a:avLst/>
          </a:prstGeom>
          <a:noFill/>
          <a:ln>
            <a:noFill/>
          </a:ln>
        </p:spPr>
        <p:txBody>
          <a:bodyPr spcFirstLastPara="1" wrap="square" lIns="0" tIns="45700" rIns="0" bIns="45700" anchor="t" anchorCtr="0">
            <a:normAutofit/>
          </a:bodyPr>
          <a:lstStyle/>
          <a:p>
            <a:pPr marL="201168" lvl="1" indent="0" algn="l" rtl="0">
              <a:lnSpc>
                <a:spcPct val="90000"/>
              </a:lnSpc>
              <a:spcBef>
                <a:spcPts val="0"/>
              </a:spcBef>
              <a:spcAft>
                <a:spcPts val="0"/>
              </a:spcAft>
              <a:buSzPts val="2000"/>
              <a:buNone/>
            </a:pPr>
            <a:r>
              <a:rPr lang="fr-CA" sz="2000" dirty="0"/>
              <a:t>Décrivez comment vous avez modifié votre pratique en vous appuyant sur les résultats des évaluations, dans le but d’améliorer le potentiel de performance.</a:t>
            </a:r>
            <a:endParaRPr lang="fr-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6"/>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US"/>
              <a:t>Innovation</a:t>
            </a:r>
            <a:endParaRPr/>
          </a:p>
        </p:txBody>
      </p:sp>
      <p:sp>
        <p:nvSpPr>
          <p:cNvPr id="141" name="Google Shape;141;p6"/>
          <p:cNvSpPr txBox="1">
            <a:spLocks noGrp="1"/>
          </p:cNvSpPr>
          <p:nvPr>
            <p:ph type="body" idx="1"/>
          </p:nvPr>
        </p:nvSpPr>
        <p:spPr>
          <a:xfrm>
            <a:off x="1097279" y="1845733"/>
            <a:ext cx="9683016" cy="4425857"/>
          </a:xfrm>
          <a:prstGeom prst="rect">
            <a:avLst/>
          </a:prstGeom>
          <a:noFill/>
          <a:ln>
            <a:noFill/>
          </a:ln>
        </p:spPr>
        <p:txBody>
          <a:bodyPr spcFirstLastPara="1" wrap="square" lIns="0" tIns="45700" rIns="0" bIns="45700" anchor="t" anchorCtr="0">
            <a:normAutofit/>
          </a:bodyPr>
          <a:lstStyle/>
          <a:p>
            <a:pPr marL="201168" lvl="1" indent="0" algn="l" rtl="0">
              <a:lnSpc>
                <a:spcPct val="90000"/>
              </a:lnSpc>
              <a:spcBef>
                <a:spcPts val="0"/>
              </a:spcBef>
              <a:spcAft>
                <a:spcPts val="0"/>
              </a:spcAft>
              <a:buSzPts val="2000"/>
              <a:buNone/>
            </a:pPr>
            <a:r>
              <a:rPr lang="fr-CA" sz="2000" dirty="0"/>
              <a:t>Décrivez tous les projets d’innovation en parasport auxquels vous participez ou avez participé, s’il y a lieu. Décrivez tous les projets d’innovation ou les adaptations que vous souhaitez mettre en œuvre à l’avenir et justifiez vos réponses.</a:t>
            </a:r>
            <a:endParaRPr lang="fr-CA" dirty="0"/>
          </a:p>
        </p:txBody>
      </p:sp>
    </p:spTree>
  </p:cSld>
  <p:clrMapOvr>
    <a:masterClrMapping/>
  </p:clrMapOvr>
</p:sld>
</file>

<file path=ppt/theme/theme1.xml><?xml version="1.0" encoding="utf-8"?>
<a:theme xmlns:a="http://schemas.openxmlformats.org/drawingml/2006/main" name="Retrospect">
  <a:themeElements>
    <a:clrScheme name="Custom 3">
      <a:dk1>
        <a:srgbClr val="000000"/>
      </a:dk1>
      <a:lt1>
        <a:srgbClr val="FFFFFF"/>
      </a:lt1>
      <a:dk2>
        <a:srgbClr val="637052"/>
      </a:dk2>
      <a:lt2>
        <a:srgbClr val="CCDDEA"/>
      </a:lt2>
      <a:accent1>
        <a:srgbClr val="C51425"/>
      </a:accent1>
      <a:accent2>
        <a:srgbClr val="C61425"/>
      </a:accent2>
      <a:accent3>
        <a:srgbClr val="865640"/>
      </a:accent3>
      <a:accent4>
        <a:srgbClr val="9B8357"/>
      </a:accent4>
      <a:accent5>
        <a:srgbClr val="C2BC80"/>
      </a:accent5>
      <a:accent6>
        <a:srgbClr val="94A088"/>
      </a:accent6>
      <a:hlink>
        <a:srgbClr val="2998E3"/>
      </a:hlink>
      <a:folHlink>
        <a:srgbClr val="8C8C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896B12F1688940B0E14E98D3D88274" ma:contentTypeVersion="30" ma:contentTypeDescription="Create a new document." ma:contentTypeScope="" ma:versionID="53c892fd60d3d45feb9841d3899f88c2">
  <xsd:schema xmlns:xsd="http://www.w3.org/2001/XMLSchema" xmlns:xs="http://www.w3.org/2001/XMLSchema" xmlns:p="http://schemas.microsoft.com/office/2006/metadata/properties" xmlns:ns2="fbf5f6b4-8f4b-4c59-a69c-fb2a5caed73a" xmlns:ns3="143fb697-6fc3-4d6d-9f4b-47c90d60b3c7" targetNamespace="http://schemas.microsoft.com/office/2006/metadata/properties" ma:root="true" ma:fieldsID="4223d0a430f1918e04f13aad612e8d88" ns2:_="" ns3:_="">
    <xsd:import namespace="fbf5f6b4-8f4b-4c59-a69c-fb2a5caed73a"/>
    <xsd:import namespace="143fb697-6fc3-4d6d-9f4b-47c90d60b3c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LengthInSeconds" minOccurs="0"/>
                <xsd:element ref="ns2:Year" minOccurs="0"/>
                <xsd:element ref="ns2:Season" minOccurs="0"/>
                <xsd:element ref="ns2:Games" minOccurs="0"/>
                <xsd:element ref="ns2:Quad" minOccurs="0"/>
                <xsd:element ref="ns2:Target" minOccurs="0"/>
                <xsd:element ref="ns2:Document" minOccurs="0"/>
                <xsd:element ref="ns2:Field" minOccurs="0"/>
                <xsd:element ref="ns2:Specifics" minOccurs="0"/>
                <xsd:element ref="ns2:Lead" minOccurs="0"/>
                <xsd:element ref="ns2:Purpose" minOccurs="0"/>
                <xsd:element ref="ns2:JODI" minOccurs="0"/>
                <xsd:element ref="ns2:PAUL"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5f6b4-8f4b-4c59-a69c-fb2a5caed7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Year" ma:index="20" nillable="true" ma:displayName="Year" ma:format="Dropdown" ma:internalName="Year">
      <xsd:simpleType>
        <xsd:union memberTypes="dms:Text">
          <xsd:simpleType>
            <xsd:restriction base="dms:Choice">
              <xsd:enumeration value="2023-24"/>
              <xsd:enumeration value="2022-23"/>
              <xsd:enumeration value="2021-22"/>
              <xsd:enumeration value="2020-21"/>
              <xsd:enumeration value="2019-20"/>
              <xsd:enumeration value="2018-19"/>
              <xsd:enumeration value="2017-18"/>
              <xsd:enumeration value="2016-17"/>
              <xsd:enumeration value="2015-16"/>
            </xsd:restriction>
          </xsd:simpleType>
        </xsd:union>
      </xsd:simpleType>
    </xsd:element>
    <xsd:element name="Season" ma:index="21" nillable="true" ma:displayName="Season" ma:format="Dropdown" ma:internalName="Season">
      <xsd:simpleType>
        <xsd:restriction base="dms:Choice">
          <xsd:enumeration value="Winter"/>
          <xsd:enumeration value="Summer"/>
          <xsd:enumeration value="Both"/>
        </xsd:restriction>
      </xsd:simpleType>
    </xsd:element>
    <xsd:element name="Games" ma:index="22" nillable="true" ma:displayName="Games" ma:format="Dropdown" ma:internalName="Games">
      <xsd:simpleType>
        <xsd:restriction base="dms:Choice">
          <xsd:enumeration value="Olympic"/>
          <xsd:enumeration value="Paralympic"/>
          <xsd:enumeration value="Both"/>
        </xsd:restriction>
      </xsd:simpleType>
    </xsd:element>
    <xsd:element name="Quad" ma:index="23" nillable="true" ma:displayName="Quad" ma:format="Dropdown" ma:internalName="Quad">
      <xsd:simpleType>
        <xsd:restriction base="dms:Choice">
          <xsd:enumeration value="2026 Milano"/>
          <xsd:enumeration value="2024 Paris"/>
          <xsd:enumeration value="2022 Beijing"/>
          <xsd:enumeration value="2020 Tokyo"/>
          <xsd:enumeration value="2018 PyeongChang"/>
          <xsd:enumeration value="2016 Rio"/>
          <xsd:enumeration value="2014 Sochi"/>
          <xsd:enumeration value="2012 London"/>
          <xsd:enumeration value="2010 Vancouver"/>
        </xsd:restriction>
      </xsd:simpleType>
    </xsd:element>
    <xsd:element name="Target" ma:index="24" nillable="true" ma:displayName="Target" ma:format="Dropdown" ma:internalName="Target">
      <xsd:simpleType>
        <xsd:restriction base="dms:Choice">
          <xsd:enumeration value="Winter"/>
          <xsd:enumeration value="Summer"/>
          <xsd:enumeration value="Multi-Sport"/>
          <xsd:enumeration value="Para-Sport"/>
        </xsd:restriction>
      </xsd:simpleType>
    </xsd:element>
    <xsd:element name="Document" ma:index="25" nillable="true" ma:displayName="Document" ma:format="Dropdown" ma:internalName="Document">
      <xsd:simpleType>
        <xsd:restriction base="dms:Choice">
          <xsd:enumeration value="LOI"/>
          <xsd:enumeration value="Application"/>
          <xsd:enumeration value="Contract"/>
          <xsd:enumeration value="Invoice"/>
          <xsd:enumeration value="Mid-Term Report"/>
          <xsd:enumeration value="Final Report"/>
          <xsd:enumeration value="Other"/>
        </xsd:restriction>
      </xsd:simpleType>
    </xsd:element>
    <xsd:element name="Field" ma:index="26" nillable="true" ma:displayName="Field" ma:format="Dropdown" ma:internalName="Field">
      <xsd:simpleType>
        <xsd:restriction base="dms:Choice">
          <xsd:enumeration value="Engineering"/>
          <xsd:enumeration value="Nutrition"/>
          <xsd:enumeration value="Physiology"/>
          <xsd:enumeration value="Performance Analysis"/>
          <xsd:enumeration value="Psychology"/>
          <xsd:enumeration value="Sport Medicine"/>
        </xsd:restriction>
      </xsd:simpleType>
    </xsd:element>
    <xsd:element name="Specifics" ma:index="27" nillable="true" ma:displayName="Tracks" ma:format="Dropdown" ma:internalName="Specifics">
      <xsd:simpleType>
        <xsd:restriction base="dms:Choice">
          <xsd:enumeration value="IMU"/>
          <xsd:enumeration value="Computer Vision"/>
          <xsd:enumeration value="Data Solutions"/>
        </xsd:restriction>
      </xsd:simpleType>
    </xsd:element>
    <xsd:element name="Lead" ma:index="28" nillable="true" ma:displayName="Lead" ma:format="Dropdown" ma:internalName="Lead">
      <xsd:simpleType>
        <xsd:restriction base="dms:Text">
          <xsd:maxLength value="255"/>
        </xsd:restriction>
      </xsd:simpleType>
    </xsd:element>
    <xsd:element name="Purpose" ma:index="29" nillable="true" ma:displayName="Purpose" ma:format="Dropdown" ma:internalName="Purpose">
      <xsd:simpleType>
        <xsd:restriction base="dms:Text">
          <xsd:maxLength value="255"/>
        </xsd:restriction>
      </xsd:simpleType>
    </xsd:element>
    <xsd:element name="JODI" ma:index="30" nillable="true" ma:displayName="JODI" ma:format="Dropdown" ma:internalName="JODI">
      <xsd:simpleType>
        <xsd:restriction base="dms:Choice">
          <xsd:enumeration value="Delete"/>
          <xsd:enumeration value="Archive"/>
          <xsd:enumeration value="Useful"/>
          <xsd:enumeration value="As-Is"/>
          <xsd:enumeration value="NSO"/>
        </xsd:restriction>
      </xsd:simpleType>
    </xsd:element>
    <xsd:element name="PAUL" ma:index="31" nillable="true" ma:displayName="PAUL" ma:format="Dropdown" ma:internalName="PAUL">
      <xsd:simpleType>
        <xsd:restriction base="dms:Choice">
          <xsd:enumeration value="Delete"/>
          <xsd:enumeration value="Archive"/>
          <xsd:enumeration value="Useful"/>
          <xsd:enumeration value="As-Is"/>
          <xsd:enumeration value="NSO"/>
        </xsd:restriction>
      </xsd:simpleType>
    </xsd:element>
    <xsd:element name="MediaServiceLocation" ma:index="32" nillable="true" ma:displayName="Location" ma:indexed="true" ma:internalName="MediaServiceLocation" ma:readOnly="true">
      <xsd:simpleType>
        <xsd:restriction base="dms:Text"/>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007f05aa-b68c-4ac2-8606-49990c1d61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6" nillable="true" ma:displayName="MediaServiceObjectDetectorVersions" ma:hidden="true" ma:indexed="true" ma:internalName="MediaServiceObjectDetectorVersions" ma:readOnly="true">
      <xsd:simpleType>
        <xsd:restriction base="dms:Text"/>
      </xsd:simpleType>
    </xsd:element>
    <xsd:element name="MediaServiceSearchProperties" ma:index="3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43fb697-6fc3-4d6d-9f4b-47c90d60b3c7"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35" nillable="true" ma:displayName="Taxonomy Catch All Column" ma:hidden="true" ma:list="{a40fc7f5-f251-4ff6-b847-678431913aaa}" ma:internalName="TaxCatchAll" ma:showField="CatchAllData" ma:web="143fb697-6fc3-4d6d-9f4b-47c90d60b3c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Year xmlns="fbf5f6b4-8f4b-4c59-a69c-fb2a5caed73a" xsi:nil="true"/>
    <Document xmlns="fbf5f6b4-8f4b-4c59-a69c-fb2a5caed73a" xsi:nil="true"/>
    <Season xmlns="fbf5f6b4-8f4b-4c59-a69c-fb2a5caed73a" xsi:nil="true"/>
    <PAUL xmlns="fbf5f6b4-8f4b-4c59-a69c-fb2a5caed73a" xsi:nil="true"/>
    <TaxCatchAll xmlns="143fb697-6fc3-4d6d-9f4b-47c90d60b3c7" xsi:nil="true"/>
    <Specifics xmlns="fbf5f6b4-8f4b-4c59-a69c-fb2a5caed73a" xsi:nil="true"/>
    <Lead xmlns="fbf5f6b4-8f4b-4c59-a69c-fb2a5caed73a" xsi:nil="true"/>
    <JODI xmlns="fbf5f6b4-8f4b-4c59-a69c-fb2a5caed73a" xsi:nil="true"/>
    <Target xmlns="fbf5f6b4-8f4b-4c59-a69c-fb2a5caed73a" xsi:nil="true"/>
    <Quad xmlns="fbf5f6b4-8f4b-4c59-a69c-fb2a5caed73a" xsi:nil="true"/>
    <Purpose xmlns="fbf5f6b4-8f4b-4c59-a69c-fb2a5caed73a" xsi:nil="true"/>
    <Games xmlns="fbf5f6b4-8f4b-4c59-a69c-fb2a5caed73a" xsi:nil="true"/>
    <Field xmlns="fbf5f6b4-8f4b-4c59-a69c-fb2a5caed73a" xsi:nil="true"/>
    <lcf76f155ced4ddcb4097134ff3c332f xmlns="fbf5f6b4-8f4b-4c59-a69c-fb2a5caed73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6EDF877-494E-4B41-90C1-53C0A1965479}"/>
</file>

<file path=customXml/itemProps2.xml><?xml version="1.0" encoding="utf-8"?>
<ds:datastoreItem xmlns:ds="http://schemas.openxmlformats.org/officeDocument/2006/customXml" ds:itemID="{9D3C2E07-B283-4079-84CB-397A72AA5CD1}"/>
</file>

<file path=customXml/itemProps3.xml><?xml version="1.0" encoding="utf-8"?>
<ds:datastoreItem xmlns:ds="http://schemas.openxmlformats.org/officeDocument/2006/customXml" ds:itemID="{9A6FC62A-3109-4F2C-AD94-8E53A06CAC21}"/>
</file>

<file path=docProps/app.xml><?xml version="1.0" encoding="utf-8"?>
<Properties xmlns="http://schemas.openxmlformats.org/officeDocument/2006/extended-properties" xmlns:vt="http://schemas.openxmlformats.org/officeDocument/2006/docPropsVTypes">
  <Template>{64265BF5-8DDE-D949-B886-4C359280845E}tf10001069</Template>
  <TotalTime>3083</TotalTime>
  <Words>439</Words>
  <Application>Microsoft Office PowerPoint</Application>
  <PresentationFormat>Widescreen</PresentationFormat>
  <Paragraphs>29</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Retrospect</vt:lpstr>
      <vt:lpstr>Page d’instruction (à supprimer une fois complétée)</vt:lpstr>
      <vt:lpstr>DCC en parasport Évaluation, adaptation et innovation</vt:lpstr>
      <vt:lpstr>Athlète</vt:lpstr>
      <vt:lpstr>Évaluation</vt:lpstr>
      <vt:lpstr>Adaptation</vt:lpstr>
      <vt:lpstr>Innovation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 Page (Delete After)</dc:title>
  <dc:creator>Tessa Gallinger</dc:creator>
  <cp:lastModifiedBy>Helene Lavigne</cp:lastModifiedBy>
  <cp:revision>12</cp:revision>
  <dcterms:created xsi:type="dcterms:W3CDTF">2022-10-21T17:25:10Z</dcterms:created>
  <dcterms:modified xsi:type="dcterms:W3CDTF">2024-07-25T18:40:37Z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0x010100DC896B12F1688940B0E14E98D3D88274</vt:lpwstr>
  </property>
</Properties>
</file>